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128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914" y="8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62.png"/><Relationship Id="rId7" Type="http://schemas.openxmlformats.org/officeDocument/2006/relationships/image" Target="../media/image72.png"/><Relationship Id="rId12" Type="http://schemas.openxmlformats.org/officeDocument/2006/relationships/image" Target="../media/image9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92.png"/><Relationship Id="rId5" Type="http://schemas.openxmlformats.org/officeDocument/2006/relationships/image" Target="../media/image49.png"/><Relationship Id="rId10" Type="http://schemas.openxmlformats.org/officeDocument/2006/relationships/image" Target="../media/image91.png"/><Relationship Id="rId4" Type="http://schemas.openxmlformats.org/officeDocument/2006/relationships/image" Target="../media/image24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62.png"/><Relationship Id="rId7" Type="http://schemas.openxmlformats.org/officeDocument/2006/relationships/image" Target="../media/image72.png"/><Relationship Id="rId12" Type="http://schemas.openxmlformats.org/officeDocument/2006/relationships/image" Target="../media/image10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99.png"/><Relationship Id="rId5" Type="http://schemas.openxmlformats.org/officeDocument/2006/relationships/image" Target="../media/image49.png"/><Relationship Id="rId10" Type="http://schemas.openxmlformats.org/officeDocument/2006/relationships/image" Target="../media/image98.png"/><Relationship Id="rId4" Type="http://schemas.openxmlformats.org/officeDocument/2006/relationships/image" Target="../media/image24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24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image" Target="../media/image122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" Type="http://schemas.openxmlformats.org/officeDocument/2006/relationships/image" Target="../media/image138.png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62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2" Type="http://schemas.openxmlformats.org/officeDocument/2006/relationships/image" Target="../media/image61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5" Type="http://schemas.openxmlformats.org/officeDocument/2006/relationships/image" Target="../media/image49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24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62.png"/><Relationship Id="rId7" Type="http://schemas.openxmlformats.org/officeDocument/2006/relationships/image" Target="../media/image72.png"/><Relationship Id="rId12" Type="http://schemas.openxmlformats.org/officeDocument/2006/relationships/image" Target="../media/image8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85.png"/><Relationship Id="rId5" Type="http://schemas.openxmlformats.org/officeDocument/2006/relationships/image" Target="../media/image49.png"/><Relationship Id="rId10" Type="http://schemas.openxmlformats.org/officeDocument/2006/relationships/image" Target="../media/image84.png"/><Relationship Id="rId4" Type="http://schemas.openxmlformats.org/officeDocument/2006/relationships/image" Target="../media/image24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B6B6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3726"/>
            <a:chOff x="0" y="0"/>
            <a:chExt cx="18285714" cy="10293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37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53381" y="2899400"/>
            <a:ext cx="13378953" cy="4486915"/>
            <a:chOff x="2453381" y="2899400"/>
            <a:chExt cx="13378953" cy="44869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3381" y="2899400"/>
              <a:ext cx="13378953" cy="44869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89597" y="8294761"/>
            <a:ext cx="2842737" cy="493714"/>
            <a:chOff x="12989597" y="8294761"/>
            <a:chExt cx="284273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89597" y="8294761"/>
              <a:ext cx="2842737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94735" y="8364067"/>
            <a:ext cx="2333333" cy="5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94552" y="3387444"/>
            <a:ext cx="9428571" cy="4400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38675" y="8224971"/>
            <a:ext cx="633294" cy="633294"/>
            <a:chOff x="16138675" y="8224971"/>
            <a:chExt cx="633294" cy="6332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38675" y="8224971"/>
              <a:ext cx="633294" cy="6332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581" y="6227131"/>
            <a:ext cx="18571511" cy="4116207"/>
            <a:chOff x="-145581" y="6227131"/>
            <a:chExt cx="18571511" cy="41162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5581" y="6227131"/>
              <a:ext cx="18571511" cy="41162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9709" y="6472114"/>
            <a:ext cx="2521245" cy="493714"/>
            <a:chOff x="16389709" y="6472114"/>
            <a:chExt cx="2521245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9709" y="6472114"/>
              <a:ext cx="2521245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1463" y="296239"/>
            <a:ext cx="761905" cy="676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0712" y="351727"/>
            <a:ext cx="685714" cy="4000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4218" y="7005475"/>
            <a:ext cx="5828571" cy="26761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9517" y="7362086"/>
            <a:ext cx="2590476" cy="447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27614" y="6628406"/>
            <a:ext cx="4733333" cy="10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56794" y="8077819"/>
            <a:ext cx="8247619" cy="1114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1433" y="8038377"/>
            <a:ext cx="2521245" cy="493714"/>
            <a:chOff x="5971433" y="8038377"/>
            <a:chExt cx="2521245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971433" y="8038377"/>
              <a:ext cx="2521245" cy="493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33115" y="6370925"/>
            <a:ext cx="3447619" cy="4495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27231" y="1181071"/>
            <a:ext cx="4231251" cy="4541793"/>
            <a:chOff x="7027231" y="1181071"/>
            <a:chExt cx="4231251" cy="454179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518735" y="1181071"/>
              <a:ext cx="3248245" cy="4047888"/>
              <a:chOff x="7518735" y="1181071"/>
              <a:chExt cx="3248245" cy="404788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518735" y="1181071"/>
                <a:ext cx="3248245" cy="3248245"/>
                <a:chOff x="7518735" y="1181071"/>
                <a:chExt cx="3248245" cy="3248245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7518735" y="1181071"/>
                  <a:ext cx="3248245" cy="3248245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054615" y="4789897"/>
                <a:ext cx="1790476" cy="56190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87823" y="5318529"/>
              <a:ext cx="3438095" cy="5142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581" y="6227131"/>
            <a:ext cx="18571511" cy="4116207"/>
            <a:chOff x="-145581" y="6227131"/>
            <a:chExt cx="18571511" cy="41162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5581" y="6227131"/>
              <a:ext cx="18571511" cy="41162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9709" y="6472114"/>
            <a:ext cx="2521245" cy="493714"/>
            <a:chOff x="16389709" y="6472114"/>
            <a:chExt cx="2521245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9709" y="6472114"/>
              <a:ext cx="2521245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1463" y="296239"/>
            <a:ext cx="761905" cy="676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0712" y="351727"/>
            <a:ext cx="685714" cy="4000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4218" y="7005475"/>
            <a:ext cx="5828571" cy="26761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9517" y="7362086"/>
            <a:ext cx="971429" cy="447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27614" y="6628407"/>
            <a:ext cx="4266667" cy="10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56794" y="8077819"/>
            <a:ext cx="1685714" cy="6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1433" y="8038377"/>
            <a:ext cx="2521245" cy="493714"/>
            <a:chOff x="5971433" y="8038377"/>
            <a:chExt cx="2521245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971433" y="8038377"/>
              <a:ext cx="2521245" cy="493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33116" y="6370930"/>
            <a:ext cx="3447619" cy="4495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58168" y="1181071"/>
            <a:ext cx="4369378" cy="4690056"/>
            <a:chOff x="6958168" y="1181071"/>
            <a:chExt cx="4369378" cy="469005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465716" y="1181071"/>
              <a:ext cx="3354282" cy="4180029"/>
              <a:chOff x="7465716" y="1181071"/>
              <a:chExt cx="3354282" cy="4180029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465716" y="1181071"/>
                <a:ext cx="3354282" cy="3354282"/>
                <a:chOff x="7465716" y="1181071"/>
                <a:chExt cx="3354282" cy="3354282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7465716" y="1181071"/>
                  <a:ext cx="3354282" cy="3354282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019090" y="4907705"/>
                <a:ext cx="1847619" cy="580952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17473" y="5453594"/>
              <a:ext cx="3428571" cy="5333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4658" y="-159424"/>
            <a:ext cx="9181273" cy="10502761"/>
            <a:chOff x="9244658" y="-159424"/>
            <a:chExt cx="9181273" cy="105027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4658" y="-159424"/>
              <a:ext cx="9181273" cy="105027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463" y="296239"/>
            <a:ext cx="771429" cy="6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0712" y="351727"/>
            <a:ext cx="876190" cy="4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26561" y="571500"/>
            <a:ext cx="17567290" cy="408029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113396" y="-807235"/>
            <a:ext cx="9234440" cy="2444277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463" y="296239"/>
            <a:ext cx="761905" cy="6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0712" y="351727"/>
            <a:ext cx="876190" cy="400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408653" y="5767841"/>
            <a:ext cx="3970142" cy="1640504"/>
            <a:chOff x="13814157" y="1707902"/>
            <a:chExt cx="3970142" cy="164050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14157" y="1707902"/>
              <a:ext cx="3970142" cy="16405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71887" y="4742444"/>
            <a:ext cx="1360310" cy="1156264"/>
            <a:chOff x="13441441" y="5787676"/>
            <a:chExt cx="2545174" cy="216339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41441" y="5787676"/>
              <a:ext cx="2545174" cy="216339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669437" y="7408345"/>
            <a:ext cx="2222909" cy="2222909"/>
            <a:chOff x="11059304" y="2495925"/>
            <a:chExt cx="2222909" cy="222290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59304" y="2495925"/>
              <a:ext cx="2222909" cy="2222909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530287" y="4938376"/>
            <a:ext cx="7345011" cy="4116698"/>
            <a:chOff x="503587" y="4989203"/>
            <a:chExt cx="7345011" cy="41166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8" cstate="print"/>
            <a:srcRect l="27086" r="25134"/>
            <a:stretch/>
          </p:blipFill>
          <p:spPr>
            <a:xfrm>
              <a:off x="825585" y="6393104"/>
              <a:ext cx="1905000" cy="199348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398038" y="6572855"/>
              <a:ext cx="1419517" cy="1633977"/>
              <a:chOff x="2470059" y="3607379"/>
              <a:chExt cx="1419517" cy="16339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470059" y="3607379"/>
                <a:ext cx="1419517" cy="163397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335865" y="6590182"/>
              <a:ext cx="1633126" cy="1643463"/>
              <a:chOff x="1217225" y="5225912"/>
              <a:chExt cx="1633126" cy="164346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17225" y="5225912"/>
                <a:ext cx="1633126" cy="1643463"/>
              </a:xfrm>
              <a:prstGeom prst="rect">
                <a:avLst/>
              </a:prstGeom>
            </p:spPr>
          </p:pic>
        </p:grpSp>
        <p:sp>
          <p:nvSpPr>
            <p:cNvPr id="2" name="직사각형 1"/>
            <p:cNvSpPr/>
            <p:nvPr/>
          </p:nvSpPr>
          <p:spPr>
            <a:xfrm>
              <a:off x="503587" y="5730829"/>
              <a:ext cx="7345011" cy="3375072"/>
            </a:xfrm>
            <a:prstGeom prst="rect">
              <a:avLst/>
            </a:prstGeom>
            <a:noFill/>
            <a:ln w="57150">
              <a:solidFill>
                <a:srgbClr val="1288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703916" y="4989203"/>
              <a:ext cx="2790199" cy="914400"/>
            </a:xfrm>
            <a:prstGeom prst="rect">
              <a:avLst/>
            </a:prstGeom>
            <a:solidFill>
              <a:srgbClr val="1288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Front-End</a:t>
              </a:r>
              <a:endParaRPr lang="ko-KR" altLang="en-US" sz="36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pic>
        <p:nvPicPr>
          <p:cNvPr id="39" name="Object 52"/>
          <p:cNvPicPr>
            <a:picLocks noChangeAspect="1"/>
          </p:cNvPicPr>
          <p:nvPr/>
        </p:nvPicPr>
        <p:blipFill rotWithShape="1">
          <a:blip r:embed="rId11" cstate="print"/>
          <a:srcRect l="9843" t="80239" r="72669" b="6378"/>
          <a:stretch/>
        </p:blipFill>
        <p:spPr>
          <a:xfrm>
            <a:off x="242861" y="9182100"/>
            <a:ext cx="3200400" cy="1371600"/>
          </a:xfrm>
          <a:prstGeom prst="rect">
            <a:avLst/>
          </a:prstGeom>
          <a:ln>
            <a:noFill/>
          </a:ln>
        </p:spPr>
      </p:pic>
      <p:pic>
        <p:nvPicPr>
          <p:cNvPr id="42" name="Object 52"/>
          <p:cNvPicPr>
            <a:picLocks noChangeAspect="1"/>
          </p:cNvPicPr>
          <p:nvPr/>
        </p:nvPicPr>
        <p:blipFill rotWithShape="1">
          <a:blip r:embed="rId11" cstate="print"/>
          <a:srcRect l="29641" t="89812" r="56619" b="4983"/>
          <a:stretch/>
        </p:blipFill>
        <p:spPr>
          <a:xfrm>
            <a:off x="5863923" y="9414501"/>
            <a:ext cx="2514601" cy="533400"/>
          </a:xfrm>
          <a:prstGeom prst="rect">
            <a:avLst/>
          </a:prstGeom>
          <a:ln>
            <a:noFill/>
          </a:ln>
        </p:spPr>
      </p:pic>
      <p:pic>
        <p:nvPicPr>
          <p:cNvPr id="43" name="Object 52"/>
          <p:cNvPicPr>
            <a:picLocks noChangeAspect="1"/>
          </p:cNvPicPr>
          <p:nvPr/>
        </p:nvPicPr>
        <p:blipFill rotWithShape="1">
          <a:blip r:embed="rId11" cstate="print"/>
          <a:srcRect l="30459" t="79224" r="58979" b="12597"/>
          <a:stretch/>
        </p:blipFill>
        <p:spPr>
          <a:xfrm>
            <a:off x="3536370" y="9290902"/>
            <a:ext cx="1932778" cy="838201"/>
          </a:xfrm>
          <a:prstGeom prst="rect">
            <a:avLst/>
          </a:prstGeom>
          <a:ln>
            <a:noFill/>
          </a:ln>
        </p:spPr>
      </p:pic>
      <p:grpSp>
        <p:nvGrpSpPr>
          <p:cNvPr id="1005" name="그룹 1005"/>
          <p:cNvGrpSpPr/>
          <p:nvPr/>
        </p:nvGrpSpPr>
        <p:grpSpPr>
          <a:xfrm>
            <a:off x="4573309" y="3231862"/>
            <a:ext cx="2179472" cy="1068535"/>
            <a:chOff x="5287001" y="5932160"/>
            <a:chExt cx="3301931" cy="16188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87001" y="5932160"/>
              <a:ext cx="3301931" cy="16188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32523" y="1893611"/>
            <a:ext cx="3271042" cy="1155057"/>
            <a:chOff x="5302445" y="4410889"/>
            <a:chExt cx="3271042" cy="11550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02445" y="4410889"/>
              <a:ext cx="3271042" cy="11550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2415" y="2194787"/>
            <a:ext cx="3268983" cy="1716216"/>
            <a:chOff x="5287001" y="2402092"/>
            <a:chExt cx="3268983" cy="171621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87001" y="2402092"/>
              <a:ext cx="3268983" cy="1716216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5284455" y="58029"/>
            <a:ext cx="2416152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Back-End</a:t>
            </a:r>
            <a:endParaRPr lang="ko-KR" altLang="en-US" sz="3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092917" y="4780933"/>
            <a:ext cx="0" cy="809761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1012"/>
          <p:cNvGrpSpPr/>
          <p:nvPr/>
        </p:nvGrpSpPr>
        <p:grpSpPr>
          <a:xfrm>
            <a:off x="8197296" y="6831475"/>
            <a:ext cx="1360310" cy="1156264"/>
            <a:chOff x="13441441" y="5787676"/>
            <a:chExt cx="2545174" cy="2163398"/>
          </a:xfrm>
        </p:grpSpPr>
        <p:pic>
          <p:nvPicPr>
            <p:cNvPr id="51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41441" y="5787676"/>
              <a:ext cx="2545174" cy="2163398"/>
            </a:xfrm>
            <a:prstGeom prst="rect">
              <a:avLst/>
            </a:prstGeom>
          </p:spPr>
        </p:pic>
      </p:grpSp>
      <p:sp>
        <p:nvSpPr>
          <p:cNvPr id="52" name="직사각형 51"/>
          <p:cNvSpPr/>
          <p:nvPr/>
        </p:nvSpPr>
        <p:spPr>
          <a:xfrm>
            <a:off x="12885116" y="5460375"/>
            <a:ext cx="5073043" cy="468624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15393724" y="4950594"/>
            <a:ext cx="2416152" cy="11957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Ethereum</a:t>
            </a:r>
            <a:endParaRPr lang="en-US" altLang="ko-KR" sz="3600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sz="36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Network</a:t>
            </a:r>
            <a:endParaRPr lang="ko-KR" altLang="en-US" sz="3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8229600" y="4780933"/>
            <a:ext cx="4599689" cy="1803200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2" idx="3"/>
          </p:cNvCxnSpPr>
          <p:nvPr/>
        </p:nvCxnSpPr>
        <p:spPr>
          <a:xfrm>
            <a:off x="7875298" y="7367538"/>
            <a:ext cx="5036517" cy="0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12269019" y="996518"/>
            <a:ext cx="4637841" cy="3485603"/>
            <a:chOff x="10530332" y="1646868"/>
            <a:chExt cx="4928837" cy="3704303"/>
          </a:xfrm>
        </p:grpSpPr>
        <p:sp>
          <p:nvSpPr>
            <p:cNvPr id="66" name="직사각형 65"/>
            <p:cNvSpPr/>
            <p:nvPr/>
          </p:nvSpPr>
          <p:spPr>
            <a:xfrm>
              <a:off x="11429530" y="2374987"/>
              <a:ext cx="4029639" cy="2976184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2251747" y="3349637"/>
              <a:ext cx="2446441" cy="1674779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11635409" y="2632178"/>
              <a:ext cx="1570774" cy="1564003"/>
              <a:chOff x="9142857" y="4446838"/>
              <a:chExt cx="2884942" cy="28725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142857" y="4446838"/>
                <a:ext cx="2884942" cy="28725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015340" y="3769881"/>
              <a:ext cx="878224" cy="878224"/>
              <a:chOff x="8588932" y="2528154"/>
              <a:chExt cx="1464093" cy="146409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588932" y="2528154"/>
                <a:ext cx="1464093" cy="1464093"/>
              </a:xfrm>
              <a:prstGeom prst="rect">
                <a:avLst/>
              </a:prstGeom>
            </p:spPr>
          </p:pic>
        </p:grpSp>
        <p:grpSp>
          <p:nvGrpSpPr>
            <p:cNvPr id="27" name="그룹 26"/>
            <p:cNvGrpSpPr/>
            <p:nvPr/>
          </p:nvGrpSpPr>
          <p:grpSpPr>
            <a:xfrm>
              <a:off x="10530332" y="1646868"/>
              <a:ext cx="2168375" cy="1431025"/>
              <a:chOff x="7177758" y="-2342581"/>
              <a:chExt cx="3505784" cy="231365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7177758" y="-2295319"/>
                <a:ext cx="1626819" cy="1989992"/>
                <a:chOff x="9305534" y="363730"/>
                <a:chExt cx="1626819" cy="1989992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9305534" y="363730"/>
                  <a:ext cx="1626819" cy="1989992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8971136" y="-2342581"/>
                <a:ext cx="1712406" cy="2313651"/>
                <a:chOff x="11043860" y="213868"/>
                <a:chExt cx="1712406" cy="2313651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1043860" y="213868"/>
                  <a:ext cx="1712406" cy="2313651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74" name="직선 화살표 연결선 73"/>
          <p:cNvCxnSpPr/>
          <p:nvPr/>
        </p:nvCxnSpPr>
        <p:spPr>
          <a:xfrm flipV="1">
            <a:off x="7988735" y="2819195"/>
            <a:ext cx="3859531" cy="6413"/>
          </a:xfrm>
          <a:prstGeom prst="straightConnector1">
            <a:avLst/>
          </a:prstGeom>
          <a:ln w="571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9347836" y="551727"/>
            <a:ext cx="0" cy="1111535"/>
          </a:xfrm>
          <a:prstGeom prst="line">
            <a:avLst/>
          </a:prstGeom>
          <a:ln w="5715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H="1" flipV="1">
            <a:off x="326561" y="1663262"/>
            <a:ext cx="9021276" cy="18387"/>
          </a:xfrm>
          <a:prstGeom prst="line">
            <a:avLst/>
          </a:prstGeom>
          <a:ln w="5715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6" name="TextBox 965"/>
          <p:cNvSpPr txBox="1"/>
          <p:nvPr/>
        </p:nvSpPr>
        <p:spPr>
          <a:xfrm>
            <a:off x="9879604" y="6380736"/>
            <a:ext cx="2255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JSON-RPC</a:t>
            </a:r>
            <a:endParaRPr lang="ko-KR" altLang="en-US" sz="3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3291" y="4395236"/>
            <a:ext cx="4142533" cy="902196"/>
            <a:chOff x="1153291" y="4395236"/>
            <a:chExt cx="4142533" cy="9021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3291" y="4395236"/>
              <a:ext cx="4142533" cy="9021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3196" y="5259130"/>
            <a:ext cx="18713010" cy="5026584"/>
            <a:chOff x="-123196" y="5259130"/>
            <a:chExt cx="18713010" cy="50265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3196" y="5259130"/>
              <a:ext cx="18713010" cy="50265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1463" y="296239"/>
            <a:ext cx="761905" cy="676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0712" y="351727"/>
            <a:ext cx="1933333" cy="4000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7723" y="1794191"/>
            <a:ext cx="6076190" cy="25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45377" y="4379792"/>
            <a:ext cx="12012759" cy="902196"/>
            <a:chOff x="5245377" y="4379792"/>
            <a:chExt cx="12012759" cy="9021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5377" y="4379792"/>
              <a:ext cx="12012759" cy="9021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8144" y="6751857"/>
            <a:ext cx="3704762" cy="15238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4270" y="5671582"/>
            <a:ext cx="2800000" cy="1152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2794" y="4889244"/>
            <a:ext cx="2295238" cy="46666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65349" y="6751371"/>
            <a:ext cx="4628571" cy="19047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47908" y="5671582"/>
            <a:ext cx="2419048" cy="790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10140" y="4889244"/>
            <a:ext cx="2638095" cy="4666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05407" y="4889244"/>
            <a:ext cx="2628571" cy="4666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81560" y="4889244"/>
            <a:ext cx="2990476" cy="4666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41878" y="6751857"/>
            <a:ext cx="1095238" cy="4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8634" y="0"/>
            <a:ext cx="6167453" cy="10341366"/>
            <a:chOff x="-218634" y="0"/>
            <a:chExt cx="6167453" cy="103413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8634" y="0"/>
              <a:ext cx="6167453" cy="103413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4218" y="3074006"/>
            <a:ext cx="3457143" cy="25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5474" y="5436043"/>
            <a:ext cx="1038095" cy="11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88157" y="6795934"/>
            <a:ext cx="10833954" cy="1166256"/>
            <a:chOff x="5788157" y="6795934"/>
            <a:chExt cx="10833954" cy="11662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1911" y="6760868"/>
              <a:ext cx="2904762" cy="45714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0407" y="6760697"/>
              <a:ext cx="571429" cy="4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86825" y="7597328"/>
              <a:ext cx="1866667" cy="46666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915644" y="7649547"/>
              <a:ext cx="348820" cy="271455"/>
              <a:chOff x="9915644" y="7649547"/>
              <a:chExt cx="348820" cy="27145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915644" y="7649547"/>
                <a:ext cx="348820" cy="27145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461532" y="7608967"/>
              <a:ext cx="353223" cy="353223"/>
              <a:chOff x="12461532" y="7608967"/>
              <a:chExt cx="353223" cy="35322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461532" y="7608967"/>
                <a:ext cx="353223" cy="353223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38524" y="7577453"/>
              <a:ext cx="3000000" cy="46666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5788157" y="7065423"/>
              <a:ext cx="3637267" cy="235322"/>
              <a:chOff x="5788157" y="7065423"/>
              <a:chExt cx="3637267" cy="23532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88157" y="7065423"/>
                <a:ext cx="3637267" cy="23532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788157" y="4710505"/>
            <a:ext cx="11211594" cy="1177582"/>
            <a:chOff x="5788157" y="4710505"/>
            <a:chExt cx="11211594" cy="11775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71911" y="4675439"/>
              <a:ext cx="2904762" cy="45714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80407" y="4675268"/>
              <a:ext cx="571429" cy="46666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86825" y="5523225"/>
              <a:ext cx="1866667" cy="46666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915644" y="5575443"/>
              <a:ext cx="348820" cy="271455"/>
              <a:chOff x="9915644" y="5575443"/>
              <a:chExt cx="348820" cy="27145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915644" y="5575443"/>
                <a:ext cx="348820" cy="27145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461532" y="5534864"/>
              <a:ext cx="353223" cy="353223"/>
              <a:chOff x="12461532" y="5534864"/>
              <a:chExt cx="353223" cy="35322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461532" y="5534864"/>
                <a:ext cx="353223" cy="353223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38524" y="5503349"/>
              <a:ext cx="3000000" cy="46666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5788157" y="4992719"/>
              <a:ext cx="3637267" cy="235322"/>
              <a:chOff x="5788157" y="4992719"/>
              <a:chExt cx="3637267" cy="23532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88157" y="4992719"/>
                <a:ext cx="3637267" cy="235322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5788157" y="2625076"/>
            <a:ext cx="10794203" cy="1177582"/>
            <a:chOff x="5788157" y="2625076"/>
            <a:chExt cx="10794203" cy="117758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71911" y="2590010"/>
              <a:ext cx="2904762" cy="457143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80407" y="2589839"/>
              <a:ext cx="571429" cy="466667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86825" y="3437796"/>
              <a:ext cx="1866667" cy="466667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9915644" y="3490015"/>
              <a:ext cx="348820" cy="271455"/>
              <a:chOff x="9915644" y="3490015"/>
              <a:chExt cx="348820" cy="27145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915644" y="3490015"/>
                <a:ext cx="348820" cy="2714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461532" y="3449435"/>
              <a:ext cx="353223" cy="353223"/>
              <a:chOff x="12461532" y="3449435"/>
              <a:chExt cx="353223" cy="35322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461532" y="3449435"/>
                <a:ext cx="353223" cy="353223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38524" y="3417920"/>
              <a:ext cx="3000000" cy="466667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5788157" y="2920015"/>
              <a:ext cx="3637267" cy="235322"/>
              <a:chOff x="5788157" y="2920015"/>
              <a:chExt cx="3637267" cy="23532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88157" y="2920015"/>
                <a:ext cx="3637267" cy="23532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5788157" y="539647"/>
            <a:ext cx="11211594" cy="1177582"/>
            <a:chOff x="5788157" y="539647"/>
            <a:chExt cx="11211594" cy="117758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71911" y="504581"/>
              <a:ext cx="2904762" cy="457143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80407" y="504410"/>
              <a:ext cx="571429" cy="466667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86825" y="1352367"/>
              <a:ext cx="1866667" cy="466667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9915644" y="1404586"/>
              <a:ext cx="348820" cy="271455"/>
              <a:chOff x="9915644" y="1404586"/>
              <a:chExt cx="348820" cy="27145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915644" y="1404586"/>
                <a:ext cx="348820" cy="27145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461532" y="1364006"/>
              <a:ext cx="353223" cy="353223"/>
              <a:chOff x="12461532" y="1364006"/>
              <a:chExt cx="353223" cy="353223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461532" y="1364006"/>
                <a:ext cx="353223" cy="353223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38524" y="1332491"/>
              <a:ext cx="3000000" cy="466667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5788157" y="847311"/>
              <a:ext cx="3637267" cy="235322"/>
              <a:chOff x="5788157" y="847311"/>
              <a:chExt cx="3637267" cy="235322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88157" y="847311"/>
                <a:ext cx="3637267" cy="235322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5817971" y="8870037"/>
            <a:ext cx="10833954" cy="1177582"/>
            <a:chOff x="5817971" y="8870037"/>
            <a:chExt cx="10833954" cy="117758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01725" y="8834971"/>
              <a:ext cx="2904762" cy="457143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10221" y="8834800"/>
              <a:ext cx="571429" cy="466667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16639" y="9682757"/>
              <a:ext cx="1866667" cy="466667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9945458" y="9734976"/>
              <a:ext cx="348820" cy="271455"/>
              <a:chOff x="9945458" y="9734976"/>
              <a:chExt cx="348820" cy="27145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945458" y="9734976"/>
                <a:ext cx="348820" cy="27145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491345" y="9694396"/>
              <a:ext cx="353223" cy="353223"/>
              <a:chOff x="12491345" y="9694396"/>
              <a:chExt cx="353223" cy="35322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491345" y="9694396"/>
                <a:ext cx="353223" cy="353223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68337" y="9662881"/>
              <a:ext cx="3000000" cy="466667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5817971" y="9139527"/>
              <a:ext cx="3637267" cy="235322"/>
              <a:chOff x="5817971" y="9139527"/>
              <a:chExt cx="3637267" cy="235322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817971" y="9139527"/>
                <a:ext cx="3637267" cy="23532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17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58584" y="5891963"/>
            <a:ext cx="5378573" cy="5378573"/>
            <a:chOff x="-858584" y="5891963"/>
            <a:chExt cx="5378573" cy="53785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58584" y="5891963"/>
              <a:ext cx="5378573" cy="53785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59905" y="4896000"/>
            <a:ext cx="3247324" cy="493714"/>
            <a:chOff x="12559905" y="4896000"/>
            <a:chExt cx="324732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9905" y="4896000"/>
              <a:ext cx="324732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15548" y="-1437695"/>
            <a:ext cx="5351260" cy="5351260"/>
            <a:chOff x="12515548" y="-1437695"/>
            <a:chExt cx="5351260" cy="53512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5548" y="-1437695"/>
              <a:ext cx="5351260" cy="53512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47240" y="-1148275"/>
            <a:ext cx="6171429" cy="6171429"/>
            <a:chOff x="14147240" y="-1148275"/>
            <a:chExt cx="6171429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80000">
              <a:off x="14147240" y="-1148275"/>
              <a:ext cx="6171429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3595" y="4341310"/>
            <a:ext cx="7180952" cy="19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988792" y="4772365"/>
            <a:ext cx="740984" cy="740984"/>
            <a:chOff x="15988792" y="4772365"/>
            <a:chExt cx="740984" cy="7409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88792" y="4772365"/>
              <a:ext cx="740984" cy="7409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1188" y="-38415"/>
            <a:ext cx="15163339" cy="5717337"/>
            <a:chOff x="1561188" y="-38415"/>
            <a:chExt cx="15163339" cy="5717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1188" y="-38415"/>
              <a:ext cx="15163339" cy="57173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49309" y="6349364"/>
            <a:ext cx="672419" cy="672419"/>
            <a:chOff x="8849309" y="6349364"/>
            <a:chExt cx="672419" cy="6724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49309" y="6349364"/>
              <a:ext cx="672419" cy="672419"/>
              <a:chOff x="8849309" y="6349364"/>
              <a:chExt cx="672419" cy="67241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49309" y="6349364"/>
                <a:ext cx="672419" cy="67241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9399" y="6558786"/>
              <a:ext cx="552381" cy="3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4218" y="6035591"/>
            <a:ext cx="4866667" cy="1476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25528" y="6495158"/>
            <a:ext cx="1019048" cy="4571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25528" y="7265453"/>
            <a:ext cx="1514286" cy="4571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25528" y="8037389"/>
            <a:ext cx="1076190" cy="4571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5528" y="8810498"/>
            <a:ext cx="2352381" cy="4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30012" y="6432066"/>
            <a:ext cx="2337249" cy="493714"/>
            <a:chOff x="6230012" y="6432066"/>
            <a:chExt cx="2337249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0012" y="6432066"/>
              <a:ext cx="2337249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49309" y="7132918"/>
            <a:ext cx="672419" cy="672419"/>
            <a:chOff x="8849309" y="7132918"/>
            <a:chExt cx="672419" cy="6724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849309" y="7132918"/>
              <a:ext cx="672419" cy="672419"/>
              <a:chOff x="8849309" y="7132918"/>
              <a:chExt cx="672419" cy="67241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49309" y="7132918"/>
                <a:ext cx="672419" cy="672419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29399" y="7350551"/>
              <a:ext cx="571429" cy="3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49309" y="7916471"/>
            <a:ext cx="672419" cy="672419"/>
            <a:chOff x="8849309" y="7916471"/>
            <a:chExt cx="672419" cy="67241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849309" y="7916471"/>
              <a:ext cx="672419" cy="672419"/>
              <a:chOff x="8849309" y="7916471"/>
              <a:chExt cx="672419" cy="67241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49309" y="7916471"/>
                <a:ext cx="672419" cy="672419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29399" y="8121868"/>
              <a:ext cx="571429" cy="34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49309" y="8700024"/>
            <a:ext cx="672419" cy="672419"/>
            <a:chOff x="8849309" y="8700024"/>
            <a:chExt cx="672419" cy="67241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849309" y="8700024"/>
              <a:ext cx="672419" cy="672419"/>
              <a:chOff x="8849309" y="8700024"/>
              <a:chExt cx="672419" cy="67241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49309" y="8700024"/>
                <a:ext cx="672419" cy="672419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29399" y="8913633"/>
              <a:ext cx="580952" cy="34285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55342" y="-19208"/>
            <a:ext cx="8374550" cy="10483553"/>
            <a:chOff x="9955342" y="-19208"/>
            <a:chExt cx="8374550" cy="10483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5342" y="-19208"/>
              <a:ext cx="8374550" cy="104835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4218" y="1851083"/>
            <a:ext cx="5095238" cy="14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0402" y="2930703"/>
            <a:ext cx="2142857" cy="457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026" y="3998360"/>
            <a:ext cx="4971429" cy="18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1188" y="3334583"/>
            <a:ext cx="6676009" cy="493714"/>
            <a:chOff x="1561188" y="3334583"/>
            <a:chExt cx="6676009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1188" y="3334583"/>
              <a:ext cx="6676009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1463" y="296239"/>
            <a:ext cx="685714" cy="6761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0712" y="351727"/>
            <a:ext cx="876190" cy="4000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7945" y="6677841"/>
            <a:ext cx="3323810" cy="15047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1606" y="8070414"/>
            <a:ext cx="10733333" cy="42000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6026" y="5891436"/>
            <a:ext cx="2942857" cy="4571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6026" y="6364706"/>
            <a:ext cx="1885714" cy="4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00120" y="7699554"/>
            <a:ext cx="1582518" cy="1650828"/>
            <a:chOff x="7900120" y="7699554"/>
            <a:chExt cx="1582518" cy="16508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00120" y="7699554"/>
              <a:ext cx="1582518" cy="165082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55342" y="-19208"/>
            <a:ext cx="8374550" cy="10483553"/>
            <a:chOff x="9955342" y="-19208"/>
            <a:chExt cx="8374550" cy="10483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5342" y="-19208"/>
              <a:ext cx="8374550" cy="104835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463" y="296239"/>
            <a:ext cx="685714" cy="6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0712" y="351727"/>
            <a:ext cx="876190" cy="4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0716" y="2587714"/>
            <a:ext cx="5742857" cy="56476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2244" y="6721999"/>
            <a:ext cx="5266667" cy="20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73991" y="1698376"/>
            <a:ext cx="7537251" cy="3869122"/>
            <a:chOff x="10373991" y="1698376"/>
            <a:chExt cx="7537251" cy="38691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73991" y="1698376"/>
              <a:ext cx="7537251" cy="38691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55342" y="-19208"/>
            <a:ext cx="8374550" cy="10483553"/>
            <a:chOff x="9955342" y="-19208"/>
            <a:chExt cx="8374550" cy="10483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5342" y="-19208"/>
              <a:ext cx="8374550" cy="104835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463" y="296239"/>
            <a:ext cx="685714" cy="6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0712" y="351727"/>
            <a:ext cx="876190" cy="4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02906" y="4266259"/>
            <a:ext cx="5285714" cy="29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0065" y="1513660"/>
            <a:ext cx="5536128" cy="7143390"/>
            <a:chOff x="350065" y="1513660"/>
            <a:chExt cx="5536128" cy="71433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065" y="1513660"/>
              <a:ext cx="5536128" cy="71433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9078" y="1310451"/>
            <a:ext cx="5238789" cy="8731316"/>
            <a:chOff x="6279078" y="1310451"/>
            <a:chExt cx="5238789" cy="87313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9078" y="1310451"/>
              <a:ext cx="5238789" cy="87313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67825" y="-1423828"/>
            <a:ext cx="8371097" cy="8371097"/>
            <a:chOff x="11267825" y="-1423828"/>
            <a:chExt cx="8371097" cy="8371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67825" y="-1423828"/>
              <a:ext cx="8371097" cy="83710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05211" y="3397588"/>
            <a:ext cx="7952381" cy="14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32180" y="4649143"/>
            <a:ext cx="7372851" cy="493714"/>
            <a:chOff x="9432180" y="4649143"/>
            <a:chExt cx="7372851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2180" y="4649143"/>
              <a:ext cx="7372851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1463" y="296239"/>
            <a:ext cx="761905" cy="6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0712" y="351727"/>
            <a:ext cx="504762" cy="400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0545" y="1273735"/>
            <a:ext cx="7537251" cy="3869122"/>
            <a:chOff x="1190545" y="1273735"/>
            <a:chExt cx="7537251" cy="38691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0545" y="1273735"/>
              <a:ext cx="7537251" cy="38691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4373" y="5533904"/>
            <a:ext cx="6129826" cy="4597370"/>
            <a:chOff x="1724373" y="5533904"/>
            <a:chExt cx="6129826" cy="4597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4373" y="5533904"/>
              <a:ext cx="6129826" cy="4597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89054" y="5375773"/>
            <a:ext cx="10609224" cy="863242"/>
            <a:chOff x="9389054" y="5375773"/>
            <a:chExt cx="10609224" cy="8632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55190" y="5466472"/>
              <a:ext cx="4590476" cy="80000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95831" y="5282551"/>
              <a:ext cx="2095238" cy="1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84561" y="6515648"/>
            <a:ext cx="10609224" cy="863242"/>
            <a:chOff x="9384561" y="6515648"/>
            <a:chExt cx="10609224" cy="8632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50698" y="6606346"/>
              <a:ext cx="3019048" cy="80000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91339" y="6422425"/>
              <a:ext cx="1533333" cy="12285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463" y="296239"/>
            <a:ext cx="761905" cy="6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0712" y="351727"/>
            <a:ext cx="685714" cy="4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80518" y="1340067"/>
            <a:ext cx="7093712" cy="1150725"/>
            <a:chOff x="9780518" y="1340067"/>
            <a:chExt cx="7093712" cy="11507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0518" y="1340067"/>
              <a:ext cx="7093712" cy="11507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1188" y="5800280"/>
            <a:ext cx="7208332" cy="4054687"/>
            <a:chOff x="1561188" y="5800280"/>
            <a:chExt cx="7208332" cy="40546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1188" y="5800280"/>
              <a:ext cx="7208332" cy="40546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3324" y="1340067"/>
            <a:ext cx="7144058" cy="4036393"/>
            <a:chOff x="1593324" y="1340067"/>
            <a:chExt cx="7144058" cy="40363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3324" y="1340067"/>
              <a:ext cx="7144058" cy="40363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41329" y="2719527"/>
            <a:ext cx="6772091" cy="3476340"/>
            <a:chOff x="9941329" y="2719527"/>
            <a:chExt cx="6772091" cy="34763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41329" y="2719527"/>
              <a:ext cx="6772091" cy="34763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41329" y="6412548"/>
            <a:ext cx="6772091" cy="882434"/>
            <a:chOff x="9941329" y="6412548"/>
            <a:chExt cx="6772091" cy="8824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03235" y="6904135"/>
              <a:ext cx="5323810" cy="50476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94320" y="6365539"/>
              <a:ext cx="3095238" cy="619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41329" y="7541730"/>
            <a:ext cx="6932901" cy="882434"/>
            <a:chOff x="9941329" y="7541730"/>
            <a:chExt cx="6932901" cy="8824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3235" y="8033317"/>
              <a:ext cx="5428571" cy="50476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94320" y="7494721"/>
              <a:ext cx="4600000" cy="61904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12667" y="9068387"/>
            <a:ext cx="4704762" cy="12285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070385" y="8550901"/>
            <a:ext cx="674789" cy="674789"/>
            <a:chOff x="13070385" y="8550901"/>
            <a:chExt cx="674789" cy="6747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3070385" y="8550901"/>
              <a:ext cx="674789" cy="674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8337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581" y="6227131"/>
            <a:ext cx="18571511" cy="4116207"/>
            <a:chOff x="-145581" y="6227131"/>
            <a:chExt cx="18571511" cy="41162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5581" y="6227131"/>
              <a:ext cx="18571511" cy="41162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9709" y="6472114"/>
            <a:ext cx="2521245" cy="493714"/>
            <a:chOff x="16389709" y="6472114"/>
            <a:chExt cx="2521245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9709" y="6472114"/>
              <a:ext cx="2521245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1463" y="296239"/>
            <a:ext cx="761905" cy="676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0712" y="351727"/>
            <a:ext cx="685714" cy="400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74198" y="1789425"/>
            <a:ext cx="3476591" cy="3731746"/>
            <a:chOff x="1974198" y="1789425"/>
            <a:chExt cx="3476591" cy="373174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378040" y="1789425"/>
              <a:ext cx="2668907" cy="2668907"/>
              <a:chOff x="2378040" y="1789425"/>
              <a:chExt cx="2668907" cy="26689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78040" y="1789425"/>
                <a:ext cx="2668907" cy="266890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8344" y="4758588"/>
              <a:ext cx="1466667" cy="45714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41818" y="5188951"/>
              <a:ext cx="2828571" cy="4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4562" y="1789425"/>
            <a:ext cx="3476591" cy="3731746"/>
            <a:chOff x="7404562" y="1789425"/>
            <a:chExt cx="3476591" cy="373174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808403" y="1789425"/>
              <a:ext cx="2668907" cy="3325931"/>
              <a:chOff x="7808403" y="1789425"/>
              <a:chExt cx="2668907" cy="3325931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7808403" y="1789425"/>
                <a:ext cx="2668907" cy="2668907"/>
                <a:chOff x="7808403" y="1789425"/>
                <a:chExt cx="2668907" cy="2668907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808403" y="1789425"/>
                  <a:ext cx="2668907" cy="2668907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248707" y="4754603"/>
                <a:ext cx="1466667" cy="457143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72182" y="5188951"/>
              <a:ext cx="2828571" cy="4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27494" y="1789425"/>
            <a:ext cx="3476591" cy="3731745"/>
            <a:chOff x="12927494" y="1789425"/>
            <a:chExt cx="3476591" cy="373174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331336" y="1789425"/>
              <a:ext cx="2668907" cy="3325931"/>
              <a:chOff x="13331336" y="1789425"/>
              <a:chExt cx="2668907" cy="332593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3331336" y="1789425"/>
                <a:ext cx="2668907" cy="2668907"/>
                <a:chOff x="13331336" y="1789425"/>
                <a:chExt cx="2668907" cy="2668907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3331336" y="1789425"/>
                  <a:ext cx="2668907" cy="2668907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771640" y="4754603"/>
                <a:ext cx="1466667" cy="457143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95114" y="5188951"/>
              <a:ext cx="2723810" cy="42857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4218" y="7005475"/>
            <a:ext cx="5828571" cy="26761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609684" y="6472114"/>
            <a:ext cx="5116552" cy="1146899"/>
            <a:chOff x="7609684" y="6472114"/>
            <a:chExt cx="5116552" cy="114689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65238" y="6327668"/>
              <a:ext cx="1523810" cy="172381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45759" y="7072908"/>
              <a:ext cx="3638095" cy="371429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30539" y="6565290"/>
              <a:ext cx="2695238" cy="5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975503" y="7712056"/>
            <a:ext cx="5116552" cy="1146356"/>
            <a:chOff x="9975503" y="7712056"/>
            <a:chExt cx="5116552" cy="114635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31126" y="7567679"/>
              <a:ext cx="1657143" cy="1723810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11579" y="8257020"/>
              <a:ext cx="2009524" cy="371429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096358" y="7805232"/>
              <a:ext cx="2695238" cy="5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533780" y="8844037"/>
            <a:ext cx="5116552" cy="1146356"/>
            <a:chOff x="12533780" y="8844037"/>
            <a:chExt cx="5116552" cy="114635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89402" y="8699659"/>
              <a:ext cx="1647619" cy="1723810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669855" y="9389000"/>
              <a:ext cx="800000" cy="371429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654634" y="8937212"/>
              <a:ext cx="2428571" cy="57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971433" y="8038377"/>
            <a:ext cx="2521245" cy="493714"/>
            <a:chOff x="5971433" y="8038377"/>
            <a:chExt cx="2521245" cy="493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971433" y="8038377"/>
              <a:ext cx="2521245" cy="493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5581" y="6227131"/>
            <a:ext cx="18571511" cy="4116207"/>
            <a:chOff x="-145581" y="6227131"/>
            <a:chExt cx="18571511" cy="41162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5581" y="6227131"/>
              <a:ext cx="18571511" cy="41162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9709" y="6472114"/>
            <a:ext cx="2521245" cy="493714"/>
            <a:chOff x="16389709" y="6472114"/>
            <a:chExt cx="2521245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9709" y="6472114"/>
              <a:ext cx="2521245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3904" y="-452341"/>
            <a:ext cx="1633412" cy="1633412"/>
            <a:chOff x="-263904" y="-452341"/>
            <a:chExt cx="1633412" cy="16334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3904" y="-452341"/>
              <a:ext cx="1633412" cy="163341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1463" y="296239"/>
            <a:ext cx="761905" cy="676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0712" y="351727"/>
            <a:ext cx="685714" cy="4000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4218" y="7005475"/>
            <a:ext cx="5828571" cy="26761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9517" y="7362086"/>
            <a:ext cx="4428571" cy="447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27614" y="6628407"/>
            <a:ext cx="4733333" cy="10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56794" y="8077819"/>
            <a:ext cx="9095238" cy="16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1433" y="8038377"/>
            <a:ext cx="2521245" cy="493714"/>
            <a:chOff x="5971433" y="8038377"/>
            <a:chExt cx="2521245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971433" y="8038377"/>
              <a:ext cx="2521245" cy="493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17697" y="6028376"/>
            <a:ext cx="3790476" cy="51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45910" y="1181586"/>
            <a:ext cx="4193894" cy="4501694"/>
            <a:chOff x="7045910" y="1181586"/>
            <a:chExt cx="4193894" cy="450169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533074" y="1181586"/>
              <a:ext cx="3219566" cy="3219566"/>
              <a:chOff x="7533074" y="1181586"/>
              <a:chExt cx="3219566" cy="321956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533074" y="1181586"/>
                <a:ext cx="3219566" cy="321956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64223" y="4763357"/>
              <a:ext cx="1771429" cy="56190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06849" y="5282514"/>
              <a:ext cx="3409524" cy="5142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</Words>
  <Application>Microsoft Office PowerPoint</Application>
  <PresentationFormat>사용자 지정</PresentationFormat>
  <Paragraphs>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?? ??</vt:lpstr>
      <vt:lpstr>08서울남산체 B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6</cp:revision>
  <dcterms:created xsi:type="dcterms:W3CDTF">2020-09-17T15:53:36Z</dcterms:created>
  <dcterms:modified xsi:type="dcterms:W3CDTF">2020-09-17T07:42:09Z</dcterms:modified>
</cp:coreProperties>
</file>